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NM%20PROJECT.ppt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SG" sz="4000" b="1" dirty="0" smtClean="0"/>
              <a:t>POJECT TITLE</a:t>
            </a:r>
            <a:r>
              <a:rPr lang="en-SG" dirty="0" smtClean="0"/>
              <a:t/>
            </a:r>
            <a:br>
              <a:rPr lang="en-SG" dirty="0" smtClean="0"/>
            </a:br>
            <a:r>
              <a:rPr lang="en-SG" sz="4000" dirty="0" smtClean="0"/>
              <a:t>Creating an sponsored post for </a:t>
            </a:r>
            <a:r>
              <a:rPr lang="en-SG" sz="4000" dirty="0" err="1" smtClean="0"/>
              <a:t>Instagram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42363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1358206"/>
            <a:ext cx="8911687" cy="1037083"/>
          </a:xfrm>
        </p:spPr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1" dirty="0" smtClean="0"/>
              <a:t>Demo video </a:t>
            </a:r>
            <a:r>
              <a:rPr lang="en-SG" sz="2400" b="1" dirty="0"/>
              <a:t>link</a:t>
            </a:r>
            <a:r>
              <a:rPr lang="en-SG" sz="2400" b="1" dirty="0" smtClean="0"/>
              <a:t>:</a:t>
            </a:r>
            <a:br>
              <a:rPr lang="en-SG" sz="2400" b="1" dirty="0" smtClean="0"/>
            </a:br>
            <a:r>
              <a:rPr lang="en-SG" sz="2400" b="1" dirty="0"/>
              <a:t/>
            </a:r>
            <a:br>
              <a:rPr lang="en-SG" sz="2400" b="1" dirty="0"/>
            </a:br>
            <a:r>
              <a:rPr lang="en-SG" sz="2400" dirty="0" smtClean="0"/>
              <a:t>    </a:t>
            </a:r>
            <a:r>
              <a:rPr lang="en-SG" sz="2400" dirty="0" smtClean="0">
                <a:hlinkClick r:id="rId2" action="ppaction://hlinkpres?slideindex=1&amp;slidetitle="/>
              </a:rPr>
              <a:t>https</a:t>
            </a:r>
            <a:r>
              <a:rPr lang="en-SG" sz="2400" dirty="0">
                <a:hlinkClick r:id="rId2" action="ppaction://hlinkpres?slideindex=1&amp;slidetitle="/>
              </a:rPr>
              <a:t>://youtu.be/EWC2NeKYFsM?si=DfVpv9-AWw9QH9n2</a:t>
            </a:r>
            <a:endParaRPr lang="en-SG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3284113"/>
            <a:ext cx="8915400" cy="262710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SG" sz="2400" b="1" dirty="0" err="1" smtClean="0"/>
              <a:t>Instagram</a:t>
            </a:r>
            <a:r>
              <a:rPr lang="en-SG" sz="2400" b="1" dirty="0" smtClean="0"/>
              <a:t> post link:</a:t>
            </a:r>
          </a:p>
          <a:p>
            <a:pPr>
              <a:buFont typeface="Arial" panose="020B0604020202020204" pitchFamily="34" charset="0"/>
              <a:buChar char="•"/>
            </a:pPr>
            <a:endParaRPr lang="en-SG" sz="2400" b="1" dirty="0" smtClean="0"/>
          </a:p>
          <a:p>
            <a:pPr marL="0" indent="0">
              <a:buNone/>
            </a:pPr>
            <a:r>
              <a:rPr lang="en-SG" dirty="0" smtClean="0">
                <a:hlinkClick r:id="rId2" action="ppaction://hlinkpres?slideindex=1&amp;slidetitle="/>
              </a:rPr>
              <a:t>       https</a:t>
            </a:r>
            <a:r>
              <a:rPr lang="en-SG" dirty="0">
                <a:hlinkClick r:id="rId2" action="ppaction://hlinkpres?slideindex=1&amp;slidetitle="/>
              </a:rPr>
              <a:t>://www.instagram.com/p/Cym8NYNprBz/?igshid=NjIwNzIyMDk2Mg==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8121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2800" dirty="0" smtClean="0"/>
              <a:t>1)Open </a:t>
            </a:r>
            <a:r>
              <a:rPr lang="en-SG" sz="2800" dirty="0" err="1" smtClean="0"/>
              <a:t>canva</a:t>
            </a:r>
            <a:r>
              <a:rPr lang="en-SG" sz="2800" dirty="0" smtClean="0"/>
              <a:t>, click on get started</a:t>
            </a:r>
            <a:endParaRPr lang="en-SG" sz="2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5476" y="1905000"/>
            <a:ext cx="7207491" cy="400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9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2800" dirty="0" smtClean="0"/>
              <a:t>2)Choose any format and design</a:t>
            </a:r>
            <a:endParaRPr lang="en-SG" sz="2800" dirty="0"/>
          </a:p>
        </p:txBody>
      </p:sp>
      <p:pic>
        <p:nvPicPr>
          <p:cNvPr id="3074" name="Picture 2" descr="How to Use Canva Templat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020" y="1905000"/>
            <a:ext cx="7052211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56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2800" dirty="0" smtClean="0"/>
              <a:t>3)Upload the logo </a:t>
            </a:r>
            <a:endParaRPr lang="en-SG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8958" y="1789089"/>
            <a:ext cx="6911576" cy="41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2800" dirty="0" smtClean="0"/>
              <a:t>4)Resize the logo and edit the text contents</a:t>
            </a:r>
            <a:endParaRPr lang="en-SG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6814" y="2030569"/>
            <a:ext cx="774231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9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2800" dirty="0" smtClean="0"/>
              <a:t>5)Add text effects and graphics</a:t>
            </a:r>
            <a:endParaRPr lang="en-SG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687" y="1905000"/>
            <a:ext cx="6763913" cy="400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4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2800" dirty="0" smtClean="0"/>
              <a:t>6)Adjust letter spacing &amp; line spacing</a:t>
            </a:r>
            <a:endParaRPr lang="en-SG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5172" y="1996225"/>
            <a:ext cx="7340185" cy="400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2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2800" dirty="0" smtClean="0"/>
              <a:t>7)Edit the layers and other elements</a:t>
            </a:r>
            <a:endParaRPr lang="en-SG" sz="2800" dirty="0"/>
          </a:p>
        </p:txBody>
      </p:sp>
      <p:pic>
        <p:nvPicPr>
          <p:cNvPr id="1028" name="Picture 4" descr="Can You Do Layers in Canva? - WebsiteBuilderInsider.co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082" y="1905000"/>
            <a:ext cx="6877318" cy="400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05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2800" dirty="0" smtClean="0"/>
              <a:t>8)Now click download</a:t>
            </a:r>
            <a:endParaRPr lang="en-SG" sz="2800" dirty="0"/>
          </a:p>
        </p:txBody>
      </p:sp>
      <p:pic>
        <p:nvPicPr>
          <p:cNvPr id="2054" name="Picture 6" descr="How to Download a Picture or Design from Canv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567" y="2133600"/>
            <a:ext cx="7263684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6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63</TotalTime>
  <Words>60</Words>
  <Application>Microsoft Office PowerPoint</Application>
  <PresentationFormat>Widescreen</PresentationFormat>
  <Paragraphs>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Wisp</vt:lpstr>
      <vt:lpstr>POJECT TITLE Creating an sponsored post for Instagram</vt:lpstr>
      <vt:lpstr>1)Open canva, click on get started</vt:lpstr>
      <vt:lpstr>2)Choose any format and design</vt:lpstr>
      <vt:lpstr>3)Upload the logo </vt:lpstr>
      <vt:lpstr>4)Resize the logo and edit the text contents</vt:lpstr>
      <vt:lpstr>5)Add text effects and graphics</vt:lpstr>
      <vt:lpstr>6)Adjust letter spacing &amp; line spacing</vt:lpstr>
      <vt:lpstr>7)Edit the layers and other elements</vt:lpstr>
      <vt:lpstr>8)Now click download</vt:lpstr>
      <vt:lpstr>Demo video link:      https://youtu.be/EWC2NeKYFsM?si=DfVpv9-AWw9QH9n2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POJECT TITLE Creating an sponsored post for Instagram</dc:title>
  <dc:creator>Windows User</dc:creator>
  <cp:lastModifiedBy>Windows User</cp:lastModifiedBy>
  <cp:revision>8</cp:revision>
  <dcterms:created xsi:type="dcterms:W3CDTF">2023-10-21T11:23:41Z</dcterms:created>
  <dcterms:modified xsi:type="dcterms:W3CDTF">2023-10-22T05:28:19Z</dcterms:modified>
</cp:coreProperties>
</file>